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E45-8EC6-4B98-9013-7B1FFF121A6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6CB7-4BA5-4F82-B407-F9CB74D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5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E45-8EC6-4B98-9013-7B1FFF121A6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6CB7-4BA5-4F82-B407-F9CB74D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1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E45-8EC6-4B98-9013-7B1FFF121A6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6CB7-4BA5-4F82-B407-F9CB74D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E45-8EC6-4B98-9013-7B1FFF121A6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6CB7-4BA5-4F82-B407-F9CB74D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1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E45-8EC6-4B98-9013-7B1FFF121A6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6CB7-4BA5-4F82-B407-F9CB74D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E45-8EC6-4B98-9013-7B1FFF121A6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6CB7-4BA5-4F82-B407-F9CB74D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4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E45-8EC6-4B98-9013-7B1FFF121A6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6CB7-4BA5-4F82-B407-F9CB74D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4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E45-8EC6-4B98-9013-7B1FFF121A6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6CB7-4BA5-4F82-B407-F9CB74D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9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E45-8EC6-4B98-9013-7B1FFF121A6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6CB7-4BA5-4F82-B407-F9CB74D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2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E45-8EC6-4B98-9013-7B1FFF121A6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6CB7-4BA5-4F82-B407-F9CB74D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E45-8EC6-4B98-9013-7B1FFF121A6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6CB7-4BA5-4F82-B407-F9CB74D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0E45-8EC6-4B98-9013-7B1FFF121A6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C6CB7-4BA5-4F82-B407-F9CB74DB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3" y="0"/>
            <a:ext cx="10379413" cy="68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1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" y="0"/>
            <a:ext cx="1036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0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" y="0"/>
            <a:ext cx="1036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" y="0"/>
            <a:ext cx="1036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5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" y="0"/>
            <a:ext cx="1036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" y="0"/>
            <a:ext cx="1036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5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159"/>
            <a:ext cx="10362960" cy="685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4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" y="-5524"/>
            <a:ext cx="10371066" cy="68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5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" y="0"/>
            <a:ext cx="1036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" y="0"/>
            <a:ext cx="1036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6" y="0"/>
            <a:ext cx="10396984" cy="688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8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4" y="-5524"/>
            <a:ext cx="10371066" cy="68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3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" y="0"/>
            <a:ext cx="1036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" y="0"/>
            <a:ext cx="1036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3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" y="0"/>
            <a:ext cx="1036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7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adego</dc:creator>
  <cp:lastModifiedBy>adego</cp:lastModifiedBy>
  <cp:revision>5</cp:revision>
  <dcterms:created xsi:type="dcterms:W3CDTF">2021-09-24T01:51:09Z</dcterms:created>
  <dcterms:modified xsi:type="dcterms:W3CDTF">2021-09-30T18:57:44Z</dcterms:modified>
</cp:coreProperties>
</file>